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5" r:id="rId5"/>
    <p:sldId id="263" r:id="rId6"/>
    <p:sldId id="264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3636" autoAdjust="0"/>
  </p:normalViewPr>
  <p:slideViewPr>
    <p:cSldViewPr snapToGrid="0">
      <p:cViewPr varScale="1">
        <p:scale>
          <a:sx n="74" d="100"/>
          <a:sy n="74" d="100"/>
        </p:scale>
        <p:origin x="19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0368F-C441-4721-A503-F4F385CDC7B8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90492-B02D-4958-847F-BBA7A3A71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9C95-F08A-4222-86F0-3C49DFF537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0492-B02D-4958-847F-BBA7A3A71F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0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0492-B02D-4958-847F-BBA7A3A71F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5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0492-B02D-4958-847F-BBA7A3A71F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9C95-F08A-4222-86F0-3C49DFF537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6690-4B09-4B4B-9203-A71C5B9688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31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0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6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3407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91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86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9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77325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0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1A54C7-3A93-416F-ABC4-444DE1E558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E72A63-B8F0-4013-9002-DDB30AC334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65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garretson@mlc.lib.ms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logden@mlc.lib.m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Magnolia Flash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6: </a:t>
            </a:r>
            <a:r>
              <a:rPr lang="en-US" b="0" dirty="0" err="1" smtClean="0"/>
              <a:t>TopicSearch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1086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topicsearch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Full text for over 102,000 articles on social, political and economic issues, scientific discoveries, and other popular topics discussed in today's classrooms, including controversial opinions and viewpoints.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5"/>
            <a:ext cx="3092115" cy="4710979"/>
          </a:xfrm>
        </p:spPr>
        <p:txBody>
          <a:bodyPr>
            <a:noAutofit/>
          </a:bodyPr>
          <a:lstStyle/>
          <a:p>
            <a:r>
              <a:rPr lang="en-US" sz="1800" dirty="0" smtClean="0"/>
              <a:t>This database is a wonderful resource for both teachers and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It provides pre-selected topics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It provides information written at differen</a:t>
            </a:r>
            <a:r>
              <a:rPr lang="en-US" sz="1800" dirty="0" smtClean="0"/>
              <a:t>t reading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It can help students who have to write about current events but don’t know where to start!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708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784" y="1690688"/>
            <a:ext cx="7534275" cy="1190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377514"/>
            <a:ext cx="10178322" cy="2502078"/>
          </a:xfrm>
        </p:spPr>
        <p:txBody>
          <a:bodyPr/>
          <a:lstStyle/>
          <a:p>
            <a:r>
              <a:rPr lang="en-US" dirty="0" err="1" smtClean="0"/>
              <a:t>Ebsco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Basic and Advanced Searches are the same.</a:t>
            </a:r>
          </a:p>
          <a:p>
            <a:r>
              <a:rPr lang="en-US" dirty="0" smtClean="0"/>
              <a:t>Let’s take a look at the options (hint: these are a teacher’s dream come true!)</a:t>
            </a:r>
          </a:p>
        </p:txBody>
      </p:sp>
    </p:spTree>
    <p:extLst>
      <p:ext uri="{BB962C8B-B14F-4D97-AF65-F5344CB8AC3E}">
        <p14:creationId xmlns:p14="http://schemas.microsoft.com/office/powerpoint/2010/main" val="190640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Search by Current Events</a:t>
            </a:r>
          </a:p>
          <a:p>
            <a:pPr lvl="1"/>
            <a:r>
              <a:rPr lang="en-US" dirty="0" smtClean="0"/>
              <a:t>These events will be within the past few years.</a:t>
            </a:r>
          </a:p>
          <a:p>
            <a:pPr lvl="1"/>
            <a:r>
              <a:rPr lang="en-US" dirty="0" smtClean="0"/>
              <a:t>These can be broken down into smaller subjects once you get onto the results page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Search by Topics</a:t>
            </a:r>
          </a:p>
          <a:p>
            <a:pPr lvl="1"/>
            <a:r>
              <a:rPr lang="en-US" dirty="0" smtClean="0"/>
              <a:t>Articles/works in these topics have a longer date range</a:t>
            </a:r>
          </a:p>
          <a:p>
            <a:pPr lvl="1"/>
            <a:r>
              <a:rPr lang="en-US" dirty="0" smtClean="0"/>
              <a:t>Topics also have subjects broken down in results page; many more topics listed here than in current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once you’ve selected a record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Subject terms to further dig into subject</a:t>
            </a:r>
          </a:p>
          <a:p>
            <a:r>
              <a:rPr lang="en-US" dirty="0" smtClean="0"/>
              <a:t>Find similar results</a:t>
            </a:r>
          </a:p>
          <a:p>
            <a:r>
              <a:rPr lang="en-US" dirty="0" smtClean="0"/>
              <a:t>Translate button</a:t>
            </a:r>
          </a:p>
          <a:p>
            <a:r>
              <a:rPr lang="en-US" dirty="0" smtClean="0"/>
              <a:t>HTML/PDF</a:t>
            </a:r>
          </a:p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Topics can range across more than one subject</a:t>
            </a:r>
          </a:p>
          <a:p>
            <a:pPr lvl="1"/>
            <a:r>
              <a:rPr lang="en-US" dirty="0" smtClean="0"/>
              <a:t>You can export the information/article to </a:t>
            </a:r>
            <a:r>
              <a:rPr lang="en-US" dirty="0" err="1" smtClean="0"/>
              <a:t>EasyBib</a:t>
            </a:r>
            <a:r>
              <a:rPr lang="en-US" dirty="0" smtClean="0"/>
              <a:t>, XML, Marc21, EndNote</a:t>
            </a:r>
          </a:p>
          <a:p>
            <a:pPr lvl="1"/>
            <a:r>
              <a:rPr lang="en-US" dirty="0" smtClean="0"/>
              <a:t>You can create notes on the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9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Joy Garretson</a:t>
            </a:r>
          </a:p>
          <a:p>
            <a:pPr>
              <a:buNone/>
            </a:pPr>
            <a:r>
              <a:rPr lang="en-US" dirty="0"/>
              <a:t>Library Development Director</a:t>
            </a:r>
          </a:p>
          <a:p>
            <a:pPr>
              <a:buNone/>
            </a:pPr>
            <a:r>
              <a:rPr lang="en-US" dirty="0"/>
              <a:t>Mississippi Library Commission</a:t>
            </a:r>
          </a:p>
          <a:p>
            <a:pPr>
              <a:buNone/>
            </a:pPr>
            <a:r>
              <a:rPr lang="en-US" dirty="0"/>
              <a:t>601-432-4498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jgarretson@mlc.lib.ms.us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Lucinda Ogden</a:t>
            </a:r>
          </a:p>
          <a:p>
            <a:pPr>
              <a:buNone/>
            </a:pPr>
            <a:r>
              <a:rPr lang="en-US" dirty="0" smtClean="0"/>
              <a:t>Continuing Education Coordinator</a:t>
            </a:r>
          </a:p>
          <a:p>
            <a:pPr>
              <a:buNone/>
            </a:pPr>
            <a:r>
              <a:rPr lang="en-US" dirty="0" smtClean="0"/>
              <a:t>Mississippi Library Commission</a:t>
            </a:r>
          </a:p>
          <a:p>
            <a:pPr>
              <a:buNone/>
            </a:pPr>
            <a:r>
              <a:rPr lang="en-US" dirty="0" smtClean="0"/>
              <a:t>601-432-4057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logden@mlc.lib.ms.us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60095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250</Words>
  <Application>Microsoft Office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Magnolia Flash Sessions</vt:lpstr>
      <vt:lpstr>topicsearch</vt:lpstr>
      <vt:lpstr>Searching</vt:lpstr>
      <vt:lpstr>Main features</vt:lpstr>
      <vt:lpstr>Options once you’ve selected a record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Garretson</dc:creator>
  <cp:lastModifiedBy>Joy Garretson</cp:lastModifiedBy>
  <cp:revision>9</cp:revision>
  <cp:lastPrinted>2016-10-28T13:58:19Z</cp:lastPrinted>
  <dcterms:created xsi:type="dcterms:W3CDTF">2016-10-26T21:18:55Z</dcterms:created>
  <dcterms:modified xsi:type="dcterms:W3CDTF">2016-10-28T14:14:02Z</dcterms:modified>
</cp:coreProperties>
</file>